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57" r:id="rId4"/>
    <p:sldId id="272" r:id="rId5"/>
    <p:sldId id="258" r:id="rId6"/>
    <p:sldId id="259" r:id="rId7"/>
    <p:sldId id="260" r:id="rId8"/>
    <p:sldId id="261" r:id="rId9"/>
    <p:sldId id="262" r:id="rId10"/>
    <p:sldId id="263" r:id="rId11"/>
    <p:sldId id="264" r:id="rId12"/>
    <p:sldId id="265" r:id="rId13"/>
    <p:sldId id="266"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C3BE2084-D122-436F-815D-E8ED4675ED3C}" type="datetimeFigureOut">
              <a:rPr lang="en-US" smtClean="0"/>
              <a:t>8/15/2013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F440B04E-A508-41DB-AFA1-DA236813169D}"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3BE2084-D122-436F-815D-E8ED4675ED3C}" type="datetimeFigureOut">
              <a:rPr lang="en-US" smtClean="0"/>
              <a:t>8/15/2013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440B04E-A508-41DB-AFA1-DA236813169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3BE2084-D122-436F-815D-E8ED4675ED3C}" type="datetimeFigureOut">
              <a:rPr lang="en-US" smtClean="0"/>
              <a:t>8/15/2013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440B04E-A508-41DB-AFA1-DA236813169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3BE2084-D122-436F-815D-E8ED4675ED3C}" type="datetimeFigureOut">
              <a:rPr lang="en-US" smtClean="0"/>
              <a:t>8/15/2013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440B04E-A508-41DB-AFA1-DA236813169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3BE2084-D122-436F-815D-E8ED4675ED3C}" type="datetimeFigureOut">
              <a:rPr lang="en-US" smtClean="0"/>
              <a:t>8/15/2013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440B04E-A508-41DB-AFA1-DA236813169D}"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3BE2084-D122-436F-815D-E8ED4675ED3C}" type="datetimeFigureOut">
              <a:rPr lang="en-US" smtClean="0"/>
              <a:t>8/15/2013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440B04E-A508-41DB-AFA1-DA236813169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3BE2084-D122-436F-815D-E8ED4675ED3C}" type="datetimeFigureOut">
              <a:rPr lang="en-US" smtClean="0"/>
              <a:t>8/15/2013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440B04E-A508-41DB-AFA1-DA236813169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3BE2084-D122-436F-815D-E8ED4675ED3C}" type="datetimeFigureOut">
              <a:rPr lang="en-US" smtClean="0"/>
              <a:t>8/15/2013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440B04E-A508-41DB-AFA1-DA236813169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3BE2084-D122-436F-815D-E8ED4675ED3C}" type="datetimeFigureOut">
              <a:rPr lang="en-US" smtClean="0"/>
              <a:t>8/15/2013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440B04E-A508-41DB-AFA1-DA236813169D}"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3BE2084-D122-436F-815D-E8ED4675ED3C}" type="datetimeFigureOut">
              <a:rPr lang="en-US" smtClean="0"/>
              <a:t>8/15/2013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440B04E-A508-41DB-AFA1-DA236813169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C3BE2084-D122-436F-815D-E8ED4675ED3C}" type="datetimeFigureOut">
              <a:rPr lang="en-US" smtClean="0"/>
              <a:t>8/15/2013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440B04E-A508-41DB-AFA1-DA236813169D}"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3BE2084-D122-436F-815D-E8ED4675ED3C}" type="datetimeFigureOut">
              <a:rPr lang="en-US" smtClean="0"/>
              <a:t>8/15/2013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440B04E-A508-41DB-AFA1-DA236813169D}"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Deep Maps</a:t>
            </a:r>
            <a:endParaRPr lang="en-US" dirty="0"/>
          </a:p>
        </p:txBody>
      </p:sp>
      <p:sp>
        <p:nvSpPr>
          <p:cNvPr id="3" name="Subtitle 2"/>
          <p:cNvSpPr>
            <a:spLocks noGrp="1"/>
          </p:cNvSpPr>
          <p:nvPr>
            <p:ph type="subTitle" idx="1"/>
          </p:nvPr>
        </p:nvSpPr>
        <p:spPr>
          <a:xfrm>
            <a:off x="1432560" y="1850064"/>
            <a:ext cx="7406640" cy="3331536"/>
          </a:xfrm>
        </p:spPr>
        <p:txBody>
          <a:bodyPr>
            <a:normAutofit fontScale="77500" lnSpcReduction="20000"/>
          </a:bodyPr>
          <a:lstStyle/>
          <a:p>
            <a:r>
              <a:rPr lang="en-US" dirty="0" smtClean="0"/>
              <a:t>	</a:t>
            </a:r>
          </a:p>
          <a:p>
            <a:r>
              <a:rPr lang="en-US" sz="3900" dirty="0" smtClean="0">
                <a:solidFill>
                  <a:schemeClr val="bg2">
                    <a:lumMod val="75000"/>
                  </a:schemeClr>
                </a:solidFill>
              </a:rPr>
              <a:t>Who am I?</a:t>
            </a:r>
          </a:p>
          <a:p>
            <a:endParaRPr lang="en-US" sz="3900" dirty="0" smtClean="0">
              <a:solidFill>
                <a:schemeClr val="bg2">
                  <a:lumMod val="75000"/>
                </a:schemeClr>
              </a:solidFill>
            </a:endParaRPr>
          </a:p>
          <a:p>
            <a:r>
              <a:rPr lang="en-US" sz="3900" dirty="0" smtClean="0">
                <a:solidFill>
                  <a:schemeClr val="bg2">
                    <a:lumMod val="75000"/>
                  </a:schemeClr>
                </a:solidFill>
              </a:rPr>
              <a:t>	</a:t>
            </a:r>
            <a:r>
              <a:rPr lang="en-US" sz="3900" dirty="0" smtClean="0">
                <a:solidFill>
                  <a:schemeClr val="bg2">
                    <a:lumMod val="75000"/>
                  </a:schemeClr>
                </a:solidFill>
              </a:rPr>
              <a:t>	Where am I?</a:t>
            </a:r>
          </a:p>
          <a:p>
            <a:endParaRPr lang="en-US" sz="3900" dirty="0" smtClean="0">
              <a:solidFill>
                <a:schemeClr val="bg2">
                  <a:lumMod val="75000"/>
                </a:schemeClr>
              </a:solidFill>
            </a:endParaRPr>
          </a:p>
          <a:p>
            <a:r>
              <a:rPr lang="en-US" sz="3900" dirty="0" smtClean="0">
                <a:solidFill>
                  <a:schemeClr val="bg2">
                    <a:lumMod val="75000"/>
                  </a:schemeClr>
                </a:solidFill>
              </a:rPr>
              <a:t>	</a:t>
            </a:r>
            <a:r>
              <a:rPr lang="en-US" sz="3900" dirty="0" smtClean="0">
                <a:solidFill>
                  <a:schemeClr val="bg2">
                    <a:lumMod val="75000"/>
                  </a:schemeClr>
                </a:solidFill>
              </a:rPr>
              <a:t>			What is my purpose?</a:t>
            </a:r>
          </a:p>
          <a:p>
            <a:r>
              <a:rPr lang="en-US" dirty="0" smtClean="0"/>
              <a:t>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_0436.JPG"/>
          <p:cNvPicPr>
            <a:picLocks noGrp="1" noChangeAspect="1"/>
          </p:cNvPicPr>
          <p:nvPr>
            <p:ph idx="1"/>
          </p:nvPr>
        </p:nvPicPr>
        <p:blipFill>
          <a:blip r:embed="rId2" cstate="print"/>
          <a:stretch>
            <a:fillRect/>
          </a:stretch>
        </p:blipFill>
        <p:spPr>
          <a:xfrm>
            <a:off x="1219200" y="381000"/>
            <a:ext cx="7924800" cy="59436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_0434.JPG"/>
          <p:cNvPicPr>
            <a:picLocks noGrp="1" noChangeAspect="1"/>
          </p:cNvPicPr>
          <p:nvPr>
            <p:ph idx="1"/>
          </p:nvPr>
        </p:nvPicPr>
        <p:blipFill>
          <a:blip r:embed="rId2" cstate="print"/>
          <a:stretch>
            <a:fillRect/>
          </a:stretch>
        </p:blipFill>
        <p:spPr>
          <a:xfrm>
            <a:off x="1219200" y="228600"/>
            <a:ext cx="7924800" cy="6477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_0428.JPG"/>
          <p:cNvPicPr>
            <a:picLocks noGrp="1" noChangeAspect="1"/>
          </p:cNvPicPr>
          <p:nvPr>
            <p:ph idx="1"/>
          </p:nvPr>
        </p:nvPicPr>
        <p:blipFill>
          <a:blip r:embed="rId2" cstate="print"/>
          <a:stretch>
            <a:fillRect/>
          </a:stretch>
        </p:blipFill>
        <p:spPr>
          <a:xfrm>
            <a:off x="1066800" y="0"/>
            <a:ext cx="7924800" cy="6858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_0431.JPG"/>
          <p:cNvPicPr>
            <a:picLocks noGrp="1" noChangeAspect="1"/>
          </p:cNvPicPr>
          <p:nvPr>
            <p:ph idx="1"/>
          </p:nvPr>
        </p:nvPicPr>
        <p:blipFill>
          <a:blip r:embed="rId2" cstate="print"/>
          <a:stretch>
            <a:fillRect/>
          </a:stretch>
        </p:blipFill>
        <p:spPr>
          <a:xfrm>
            <a:off x="1143000" y="152400"/>
            <a:ext cx="7721600" cy="67056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_0432.JPG"/>
          <p:cNvPicPr>
            <a:picLocks noGrp="1" noChangeAspect="1"/>
          </p:cNvPicPr>
          <p:nvPr>
            <p:ph idx="1"/>
          </p:nvPr>
        </p:nvPicPr>
        <p:blipFill>
          <a:blip r:embed="rId2" cstate="print"/>
          <a:stretch>
            <a:fillRect/>
          </a:stretch>
        </p:blipFill>
        <p:spPr>
          <a:xfrm>
            <a:off x="1066800" y="228600"/>
            <a:ext cx="7924800" cy="64008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_0433.JPG"/>
          <p:cNvPicPr>
            <a:picLocks noGrp="1" noChangeAspect="1"/>
          </p:cNvPicPr>
          <p:nvPr>
            <p:ph idx="1"/>
          </p:nvPr>
        </p:nvPicPr>
        <p:blipFill>
          <a:blip r:embed="rId2" cstate="print"/>
          <a:stretch>
            <a:fillRect/>
          </a:stretch>
        </p:blipFill>
        <p:spPr>
          <a:xfrm>
            <a:off x="1143000" y="152400"/>
            <a:ext cx="8026400" cy="67056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deep map?</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“A deep map is a map of the place where you are now, showing what makes up that place, indicating the forces that have led you to be the kind of person you are in that place, representing the tensions that create energy of that place (positive and negative).  A deep map represents celebration and critique of where you locate yourself.”</a:t>
            </a:r>
          </a:p>
          <a:p>
            <a:pPr>
              <a:buNone/>
            </a:pPr>
            <a:r>
              <a:rPr lang="en-US" dirty="0" smtClean="0"/>
              <a:t>	</a:t>
            </a:r>
            <a:r>
              <a:rPr lang="en-US" dirty="0" smtClean="0"/>
              <a:t>		Dr. Robert Brooke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eep Map Photos 001.jpg"/>
          <p:cNvPicPr>
            <a:picLocks noGrp="1" noChangeAspect="1"/>
          </p:cNvPicPr>
          <p:nvPr>
            <p:ph idx="1"/>
          </p:nvPr>
        </p:nvPicPr>
        <p:blipFill>
          <a:blip r:embed="rId2" cstate="print"/>
          <a:stretch>
            <a:fillRect/>
          </a:stretch>
        </p:blipFill>
        <p:spPr>
          <a:xfrm>
            <a:off x="1066800" y="228600"/>
            <a:ext cx="7823200" cy="64008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Brook points out…</a:t>
            </a:r>
            <a:endParaRPr lang="en-US" dirty="0"/>
          </a:p>
        </p:txBody>
      </p:sp>
      <p:sp>
        <p:nvSpPr>
          <p:cNvPr id="3" name="Content Placeholder 2"/>
          <p:cNvSpPr>
            <a:spLocks noGrp="1"/>
          </p:cNvSpPr>
          <p:nvPr>
            <p:ph idx="1"/>
          </p:nvPr>
        </p:nvSpPr>
        <p:spPr/>
        <p:txBody>
          <a:bodyPr/>
          <a:lstStyle/>
          <a:p>
            <a:pPr>
              <a:buNone/>
            </a:pPr>
            <a:r>
              <a:rPr lang="en-US" dirty="0" smtClean="0"/>
              <a:t>“…deep maps aren’t road maps like state highway maps,” but are drawings of psychological locations that make us ponder our </a:t>
            </a:r>
            <a:r>
              <a:rPr lang="en-US" i="1" dirty="0" smtClean="0">
                <a:solidFill>
                  <a:schemeClr val="tx2">
                    <a:lumMod val="60000"/>
                    <a:lumOff val="40000"/>
                  </a:schemeClr>
                </a:solidFill>
              </a:rPr>
              <a:t>considered space</a:t>
            </a:r>
            <a:r>
              <a:rPr lang="en-US" dirty="0" smtClean="0"/>
              <a:t>, or the spaces we inhabit, and our                  </a:t>
            </a:r>
            <a:r>
              <a:rPr lang="en-US" i="1" dirty="0" smtClean="0">
                <a:solidFill>
                  <a:schemeClr val="tx2">
                    <a:lumMod val="60000"/>
                    <a:lumOff val="40000"/>
                  </a:schemeClr>
                </a:solidFill>
              </a:rPr>
              <a:t>civic participation</a:t>
            </a:r>
            <a:r>
              <a:rPr lang="en-US" dirty="0" smtClean="0"/>
              <a:t>, or who we are as citizens.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eep Map Photos 003.jpg"/>
          <p:cNvPicPr>
            <a:picLocks noGrp="1" noChangeAspect="1"/>
          </p:cNvPicPr>
          <p:nvPr>
            <p:ph idx="1"/>
          </p:nvPr>
        </p:nvPicPr>
        <p:blipFill>
          <a:blip r:embed="rId2" cstate="print"/>
          <a:stretch>
            <a:fillRect/>
          </a:stretch>
        </p:blipFill>
        <p:spPr>
          <a:xfrm>
            <a:off x="1143000" y="0"/>
            <a:ext cx="7924800" cy="6858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_0418.JPG"/>
          <p:cNvPicPr>
            <a:picLocks noGrp="1" noChangeAspect="1"/>
          </p:cNvPicPr>
          <p:nvPr>
            <p:ph idx="1"/>
          </p:nvPr>
        </p:nvPicPr>
        <p:blipFill>
          <a:blip r:embed="rId2" cstate="print"/>
          <a:stretch>
            <a:fillRect/>
          </a:stretch>
        </p:blipFill>
        <p:spPr>
          <a:xfrm>
            <a:off x="1219200" y="228600"/>
            <a:ext cx="7823200" cy="66294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_0419.JPG"/>
          <p:cNvPicPr>
            <a:picLocks noGrp="1" noChangeAspect="1"/>
          </p:cNvPicPr>
          <p:nvPr>
            <p:ph idx="1"/>
          </p:nvPr>
        </p:nvPicPr>
        <p:blipFill>
          <a:blip r:embed="rId2" cstate="print"/>
          <a:stretch>
            <a:fillRect/>
          </a:stretch>
        </p:blipFill>
        <p:spPr>
          <a:xfrm>
            <a:off x="1143000" y="0"/>
            <a:ext cx="7924800" cy="6858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_0422.JPG"/>
          <p:cNvPicPr>
            <a:picLocks noGrp="1" noChangeAspect="1"/>
          </p:cNvPicPr>
          <p:nvPr>
            <p:ph idx="1"/>
          </p:nvPr>
        </p:nvPicPr>
        <p:blipFill>
          <a:blip r:embed="rId2" cstate="print"/>
          <a:stretch>
            <a:fillRect/>
          </a:stretch>
        </p:blipFill>
        <p:spPr>
          <a:xfrm>
            <a:off x="1143000" y="0"/>
            <a:ext cx="7315200" cy="67056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C_0423.JPG"/>
          <p:cNvPicPr>
            <a:picLocks noGrp="1" noChangeAspect="1"/>
          </p:cNvPicPr>
          <p:nvPr>
            <p:ph idx="1"/>
          </p:nvPr>
        </p:nvPicPr>
        <p:blipFill>
          <a:blip r:embed="rId2" cstate="print"/>
          <a:stretch>
            <a:fillRect/>
          </a:stretch>
        </p:blipFill>
        <p:spPr>
          <a:xfrm>
            <a:off x="1371600" y="0"/>
            <a:ext cx="7086600" cy="69088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28</TotalTime>
  <Words>125</Words>
  <Application>Microsoft Office PowerPoint</Application>
  <PresentationFormat>On-screen Show (4:3)</PresentationFormat>
  <Paragraphs>13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Solstice</vt:lpstr>
      <vt:lpstr>Deep Maps</vt:lpstr>
      <vt:lpstr>What is a deep map?</vt:lpstr>
      <vt:lpstr>Slide 3</vt:lpstr>
      <vt:lpstr>Dr. Brook points out…</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Maps</dc:title>
  <dc:creator>kwiarda</dc:creator>
  <cp:lastModifiedBy>kwiarda</cp:lastModifiedBy>
  <cp:revision>4</cp:revision>
  <dcterms:created xsi:type="dcterms:W3CDTF">2013-08-16T03:09:17Z</dcterms:created>
  <dcterms:modified xsi:type="dcterms:W3CDTF">2013-08-16T03:37:35Z</dcterms:modified>
</cp:coreProperties>
</file>