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60ECF-5A91-4AF1-8B33-D10F7E134B6D}" type="datetimeFigureOut">
              <a:rPr lang="en-US" smtClean="0"/>
              <a:t>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B56D6E-930E-4F7F-B3F1-7519D3C8022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story</a:t>
            </a:r>
            <a:r>
              <a:rPr lang="en-US" baseline="0" dirty="0" smtClean="0"/>
              <a:t> is about Mrs. </a:t>
            </a:r>
            <a:r>
              <a:rPr lang="en-US" baseline="0" dirty="0" err="1" smtClean="0"/>
              <a:t>Wiarda’s</a:t>
            </a:r>
            <a:r>
              <a:rPr lang="en-US" baseline="0" dirty="0" smtClean="0"/>
              <a:t> uncle Howard. He was convicted of a bank robbery in Nebraska, and was told to live nor return to this state. Late at night he would sneak over to their house to see family. The kids would enjoy Howard’s ghost stories from when he was a little kid. This story was wrote in remembrance of him.</a:t>
            </a:r>
            <a:endParaRPr lang="en-US" dirty="0"/>
          </a:p>
        </p:txBody>
      </p:sp>
      <p:sp>
        <p:nvSpPr>
          <p:cNvPr id="4" name="Slide Number Placeholder 3"/>
          <p:cNvSpPr>
            <a:spLocks noGrp="1"/>
          </p:cNvSpPr>
          <p:nvPr>
            <p:ph type="sldNum" sz="quarter" idx="10"/>
          </p:nvPr>
        </p:nvSpPr>
        <p:spPr/>
        <p:txBody>
          <a:bodyPr/>
          <a:lstStyle/>
          <a:p>
            <a:fld id="{71B56D6E-930E-4F7F-B3F1-7519D3C80223}"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 looked forward</a:t>
            </a:r>
            <a:r>
              <a:rPr lang="en-US" baseline="0" dirty="0" smtClean="0"/>
              <a:t> to see him on those nights he visited. And how Howard was a great part of her life, even though she didn’t see him as often as she wanted.</a:t>
            </a:r>
            <a:endParaRPr lang="en-US" dirty="0"/>
          </a:p>
        </p:txBody>
      </p:sp>
      <p:sp>
        <p:nvSpPr>
          <p:cNvPr id="4" name="Slide Number Placeholder 3"/>
          <p:cNvSpPr>
            <a:spLocks noGrp="1"/>
          </p:cNvSpPr>
          <p:nvPr>
            <p:ph type="sldNum" sz="quarter" idx="10"/>
          </p:nvPr>
        </p:nvSpPr>
        <p:spPr/>
        <p:txBody>
          <a:bodyPr/>
          <a:lstStyle/>
          <a:p>
            <a:fld id="{71B56D6E-930E-4F7F-B3F1-7519D3C80223}"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3B8D92-6893-44D3-92F2-88ACA9C3B4E6}"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11470-087E-4047-911A-740DF53770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B8D92-6893-44D3-92F2-88ACA9C3B4E6}"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11470-087E-4047-911A-740DF53770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B8D92-6893-44D3-92F2-88ACA9C3B4E6}"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11470-087E-4047-911A-740DF53770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B8D92-6893-44D3-92F2-88ACA9C3B4E6}"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11470-087E-4047-911A-740DF53770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3B8D92-6893-44D3-92F2-88ACA9C3B4E6}"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11470-087E-4047-911A-740DF53770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3B8D92-6893-44D3-92F2-88ACA9C3B4E6}"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11470-087E-4047-911A-740DF53770D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3B8D92-6893-44D3-92F2-88ACA9C3B4E6}" type="datetimeFigureOut">
              <a:rPr lang="en-US" smtClean="0"/>
              <a:t>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11470-087E-4047-911A-740DF53770D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3B8D92-6893-44D3-92F2-88ACA9C3B4E6}" type="datetimeFigureOut">
              <a:rPr lang="en-US" smtClean="0"/>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11470-087E-4047-911A-740DF53770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B8D92-6893-44D3-92F2-88ACA9C3B4E6}" type="datetimeFigureOut">
              <a:rPr lang="en-US" smtClean="0"/>
              <a:t>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11470-087E-4047-911A-740DF53770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B8D92-6893-44D3-92F2-88ACA9C3B4E6}"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11470-087E-4047-911A-740DF53770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B8D92-6893-44D3-92F2-88ACA9C3B4E6}"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11470-087E-4047-911A-740DF53770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B8D92-6893-44D3-92F2-88ACA9C3B4E6}" type="datetimeFigureOut">
              <a:rPr lang="en-US" smtClean="0"/>
              <a:t>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11470-087E-4047-911A-740DF53770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t3.gstatic.com/images?q=tbn:ANd9GcSNtJh9uxx54UHSPIY3-XGU-HT1D_nTYQCasNNUA4WeT6G6UhnY"/>
          <p:cNvPicPr>
            <a:picLocks noChangeAspect="1" noChangeArrowheads="1"/>
          </p:cNvPicPr>
          <p:nvPr/>
        </p:nvPicPr>
        <p:blipFill>
          <a:blip r:embed="rId2" cstate="print"/>
          <a:srcRect/>
          <a:stretch>
            <a:fillRect/>
          </a:stretch>
        </p:blipFill>
        <p:spPr bwMode="auto">
          <a:xfrm>
            <a:off x="6524625" y="0"/>
            <a:ext cx="2619375" cy="2561680"/>
          </a:xfrm>
          <a:prstGeom prst="rect">
            <a:avLst/>
          </a:prstGeom>
          <a:noFill/>
        </p:spPr>
      </p:pic>
      <p:sp>
        <p:nvSpPr>
          <p:cNvPr id="2" name="Title 1"/>
          <p:cNvSpPr>
            <a:spLocks noGrp="1"/>
          </p:cNvSpPr>
          <p:nvPr>
            <p:ph type="ctrTitle"/>
          </p:nvPr>
        </p:nvSpPr>
        <p:spPr/>
        <p:txBody>
          <a:bodyPr/>
          <a:lstStyle/>
          <a:p>
            <a:r>
              <a:rPr lang="en-US" dirty="0" smtClean="0"/>
              <a:t>Robbing Banks and Writing Poetry</a:t>
            </a:r>
            <a:endParaRPr lang="en-US" dirty="0"/>
          </a:p>
        </p:txBody>
      </p:sp>
      <p:sp>
        <p:nvSpPr>
          <p:cNvPr id="3" name="Subtitle 2"/>
          <p:cNvSpPr>
            <a:spLocks noGrp="1"/>
          </p:cNvSpPr>
          <p:nvPr>
            <p:ph type="subTitle" idx="1"/>
          </p:nvPr>
        </p:nvSpPr>
        <p:spPr/>
        <p:txBody>
          <a:bodyPr/>
          <a:lstStyle/>
          <a:p>
            <a:r>
              <a:rPr lang="en-US" dirty="0" smtClean="0"/>
              <a:t>By: Karrie </a:t>
            </a:r>
            <a:r>
              <a:rPr lang="en-US" dirty="0" err="1" smtClean="0"/>
              <a:t>Wiarda</a:t>
            </a:r>
            <a:endParaRPr lang="en-US" dirty="0"/>
          </a:p>
        </p:txBody>
      </p:sp>
      <p:pic>
        <p:nvPicPr>
          <p:cNvPr id="18434" name="Picture 2" descr="http://static.ddmcdn.com/gif/poetry-1.jpg"/>
          <p:cNvPicPr>
            <a:picLocks noChangeAspect="1" noChangeArrowheads="1"/>
          </p:cNvPicPr>
          <p:nvPr/>
        </p:nvPicPr>
        <p:blipFill>
          <a:blip r:embed="rId3" cstate="print"/>
          <a:srcRect/>
          <a:stretch>
            <a:fillRect/>
          </a:stretch>
        </p:blipFill>
        <p:spPr bwMode="auto">
          <a:xfrm>
            <a:off x="228600" y="4419600"/>
            <a:ext cx="3429000" cy="2286001"/>
          </a:xfrm>
          <a:prstGeom prst="rect">
            <a:avLst/>
          </a:prstGeom>
          <a:noFill/>
        </p:spPr>
      </p:pic>
    </p:spTree>
  </p:cSld>
  <p:clrMapOvr>
    <a:masterClrMapping/>
  </p:clrMapOvr>
  <p:transition advTm="695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nflandersfields.ca/images/letter-on-paper.jpg"/>
          <p:cNvPicPr>
            <a:picLocks noChangeAspect="1" noChangeArrowheads="1"/>
          </p:cNvPicPr>
          <p:nvPr/>
        </p:nvPicPr>
        <p:blipFill>
          <a:blip r:embed="rId2" cstate="print"/>
          <a:srcRect/>
          <a:stretch>
            <a:fillRect/>
          </a:stretch>
        </p:blipFill>
        <p:spPr bwMode="auto">
          <a:xfrm rot="1079826">
            <a:off x="6647198" y="4265228"/>
            <a:ext cx="1953801" cy="2561287"/>
          </a:xfrm>
          <a:prstGeom prst="rect">
            <a:avLst/>
          </a:prstGeom>
          <a:noFill/>
        </p:spPr>
      </p:pic>
      <p:sp>
        <p:nvSpPr>
          <p:cNvPr id="2" name="Title 1"/>
          <p:cNvSpPr>
            <a:spLocks noGrp="1"/>
          </p:cNvSpPr>
          <p:nvPr>
            <p:ph type="title"/>
          </p:nvPr>
        </p:nvSpPr>
        <p:spPr/>
        <p:txBody>
          <a:bodyPr/>
          <a:lstStyle/>
          <a:p>
            <a:r>
              <a:rPr lang="en-US" dirty="0" smtClean="0"/>
              <a:t>Favorite Sentence</a:t>
            </a:r>
            <a:endParaRPr lang="en-US" dirty="0"/>
          </a:p>
        </p:txBody>
      </p:sp>
      <p:sp>
        <p:nvSpPr>
          <p:cNvPr id="3" name="Content Placeholder 2"/>
          <p:cNvSpPr>
            <a:spLocks noGrp="1"/>
          </p:cNvSpPr>
          <p:nvPr>
            <p:ph idx="1"/>
          </p:nvPr>
        </p:nvSpPr>
        <p:spPr/>
        <p:txBody>
          <a:bodyPr/>
          <a:lstStyle/>
          <a:p>
            <a:r>
              <a:rPr lang="en-US" dirty="0" smtClean="0"/>
              <a:t>(In the lyrics of a ballad, it was written long ago give the flowers to the living, if you love them tell them so </a:t>
            </a:r>
            <a:r>
              <a:rPr lang="en-US" dirty="0" err="1" smtClean="0"/>
              <a:t>so</a:t>
            </a:r>
            <a:r>
              <a:rPr lang="en-US" dirty="0" smtClean="0"/>
              <a:t> I’ve written hearts and flowers, symbols of love’s tender theme just to let you know my darling, in my heart you reign supreme) (3).</a:t>
            </a:r>
          </a:p>
        </p:txBody>
      </p:sp>
    </p:spTree>
  </p:cSld>
  <p:clrMapOvr>
    <a:masterClrMapping/>
  </p:clrMapOvr>
  <p:transition advTm="1601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apitalgirls.files.wordpress.com/2012/08/nebraskakansas1.jpg?w=848"/>
          <p:cNvPicPr>
            <a:picLocks noChangeAspect="1" noChangeArrowheads="1"/>
          </p:cNvPicPr>
          <p:nvPr/>
        </p:nvPicPr>
        <p:blipFill>
          <a:blip r:embed="rId3" cstate="print"/>
          <a:srcRect/>
          <a:stretch>
            <a:fillRect/>
          </a:stretch>
        </p:blipFill>
        <p:spPr bwMode="auto">
          <a:xfrm>
            <a:off x="-152400" y="0"/>
            <a:ext cx="9524998" cy="7143750"/>
          </a:xfrm>
          <a:prstGeom prst="rect">
            <a:avLst/>
          </a:prstGeom>
          <a:noFill/>
        </p:spPr>
      </p:pic>
      <p:sp>
        <p:nvSpPr>
          <p:cNvPr id="2" name="Title 1"/>
          <p:cNvSpPr>
            <a:spLocks noGrp="1"/>
          </p:cNvSpPr>
          <p:nvPr>
            <p:ph type="title"/>
          </p:nvPr>
        </p:nvSpPr>
        <p:spPr/>
        <p:txBody>
          <a:bodyPr/>
          <a:lstStyle/>
          <a:p>
            <a:r>
              <a:rPr lang="en-US" dirty="0" smtClean="0"/>
              <a:t>					Background</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advTm="175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a:t>
            </a:r>
            <a:endParaRPr lang="en-US" dirty="0"/>
          </a:p>
        </p:txBody>
      </p:sp>
      <p:sp>
        <p:nvSpPr>
          <p:cNvPr id="3" name="Content Placeholder 2"/>
          <p:cNvSpPr>
            <a:spLocks noGrp="1"/>
          </p:cNvSpPr>
          <p:nvPr>
            <p:ph idx="1"/>
          </p:nvPr>
        </p:nvSpPr>
        <p:spPr/>
        <p:txBody>
          <a:bodyPr/>
          <a:lstStyle/>
          <a:p>
            <a:r>
              <a:rPr lang="en-US" dirty="0" smtClean="0"/>
              <a:t>Implicit</a:t>
            </a:r>
          </a:p>
          <a:p>
            <a:r>
              <a:rPr lang="en-US" dirty="0" smtClean="0"/>
              <a:t>Even though Howard passed away, he is still a part of her life. She still has remembrance of him when she looks at the stuff she inherited. </a:t>
            </a:r>
            <a:endParaRPr lang="en-US" dirty="0"/>
          </a:p>
        </p:txBody>
      </p:sp>
    </p:spTree>
  </p:cSld>
  <p:clrMapOvr>
    <a:masterClrMapping/>
  </p:clrMapOvr>
  <p:transition advTm="15234"/>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cenery-wallpapers.com/walls/moonlit_night_sky_wallpaper-normal.jpg"/>
          <p:cNvPicPr>
            <a:picLocks noChangeAspect="1" noChangeArrowheads="1"/>
          </p:cNvPicPr>
          <p:nvPr/>
        </p:nvPicPr>
        <p:blipFill>
          <a:blip r:embed="rId3" cstate="print"/>
          <a:srcRect/>
          <a:stretch>
            <a:fillRect/>
          </a:stretch>
        </p:blipFill>
        <p:spPr bwMode="auto">
          <a:xfrm>
            <a:off x="-609600" y="-304800"/>
            <a:ext cx="9753600" cy="73152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Impression</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transition advTm="1573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5.fanpop.com/image/photos/29600000/roses-roses-29610910-1920-1200.jpg"/>
          <p:cNvPicPr>
            <a:picLocks noChangeAspect="1" noChangeArrowheads="1"/>
          </p:cNvPicPr>
          <p:nvPr/>
        </p:nvPicPr>
        <p:blipFill>
          <a:blip r:embed="rId2" cstate="print"/>
          <a:srcRect/>
          <a:stretch>
            <a:fillRect/>
          </a:stretch>
        </p:blipFill>
        <p:spPr bwMode="auto">
          <a:xfrm>
            <a:off x="-381000" y="0"/>
            <a:ext cx="9997440" cy="6858000"/>
          </a:xfrm>
          <a:prstGeom prst="rect">
            <a:avLst/>
          </a:prstGeom>
          <a:noFill/>
        </p:spPr>
      </p:pic>
      <p:sp>
        <p:nvSpPr>
          <p:cNvPr id="2" name="Title 1"/>
          <p:cNvSpPr>
            <a:spLocks noGrp="1"/>
          </p:cNvSpPr>
          <p:nvPr>
            <p:ph type="title"/>
          </p:nvPr>
        </p:nvSpPr>
        <p:spPr/>
        <p:txBody>
          <a:bodyPr/>
          <a:lstStyle/>
          <a:p>
            <a:r>
              <a:rPr lang="en-US" dirty="0" smtClean="0"/>
              <a:t>Sensory Language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solidFill>
                <a:schemeClr val="bg1"/>
              </a:solidFill>
            </a:endParaRPr>
          </a:p>
          <a:p>
            <a:r>
              <a:rPr lang="en-US" dirty="0" smtClean="0">
                <a:solidFill>
                  <a:schemeClr val="bg1"/>
                </a:solidFill>
              </a:rPr>
              <a:t>“There was always the scent of flowers, especially roses, so thick I couldn’t breath sometimes” (1).</a:t>
            </a:r>
          </a:p>
        </p:txBody>
      </p:sp>
    </p:spTree>
  </p:cSld>
  <p:clrMapOvr>
    <a:masterClrMapping/>
  </p:clrMapOvr>
  <p:transition advTm="1662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flashreport.org/images/BankRobber.jpg"/>
          <p:cNvPicPr>
            <a:picLocks noChangeAspect="1" noChangeArrowheads="1"/>
          </p:cNvPicPr>
          <p:nvPr/>
        </p:nvPicPr>
        <p:blipFill>
          <a:blip r:embed="rId2" cstate="print"/>
          <a:srcRect/>
          <a:stretch>
            <a:fillRect/>
          </a:stretch>
        </p:blipFill>
        <p:spPr bwMode="auto">
          <a:xfrm>
            <a:off x="2362200" y="2536155"/>
            <a:ext cx="6244488" cy="4321845"/>
          </a:xfrm>
          <a:prstGeom prst="rect">
            <a:avLst/>
          </a:prstGeom>
          <a:noFill/>
        </p:spPr>
      </p:pic>
      <p:sp>
        <p:nvSpPr>
          <p:cNvPr id="2" name="Title 1"/>
          <p:cNvSpPr>
            <a:spLocks noGrp="1"/>
          </p:cNvSpPr>
          <p:nvPr>
            <p:ph type="title"/>
          </p:nvPr>
        </p:nvSpPr>
        <p:spPr/>
        <p:txBody>
          <a:bodyPr/>
          <a:lstStyle/>
          <a:p>
            <a:r>
              <a:rPr lang="en-US" dirty="0" smtClean="0"/>
              <a:t>Figurative Language</a:t>
            </a:r>
            <a:endParaRPr lang="en-US" dirty="0"/>
          </a:p>
        </p:txBody>
      </p:sp>
      <p:sp>
        <p:nvSpPr>
          <p:cNvPr id="3" name="Content Placeholder 2"/>
          <p:cNvSpPr>
            <a:spLocks noGrp="1"/>
          </p:cNvSpPr>
          <p:nvPr>
            <p:ph idx="1"/>
          </p:nvPr>
        </p:nvSpPr>
        <p:spPr/>
        <p:txBody>
          <a:bodyPr/>
          <a:lstStyle/>
          <a:p>
            <a:r>
              <a:rPr lang="en-US" dirty="0" smtClean="0"/>
              <a:t>“Apparently blowing up banks and robbing them is an unforgivable crime in Jefferson County” (1).</a:t>
            </a:r>
          </a:p>
          <a:p>
            <a:r>
              <a:rPr lang="en-US" dirty="0" smtClean="0"/>
              <a:t>Hyperbole</a:t>
            </a:r>
            <a:endParaRPr lang="en-US" dirty="0"/>
          </a:p>
        </p:txBody>
      </p:sp>
    </p:spTree>
  </p:cSld>
  <p:clrMapOvr>
    <a:masterClrMapping/>
  </p:clrMapOvr>
  <p:transition advTm="1711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a:t>
            </a:r>
            <a:endParaRPr lang="en-US" dirty="0"/>
          </a:p>
        </p:txBody>
      </p:sp>
      <p:sp>
        <p:nvSpPr>
          <p:cNvPr id="3" name="Content Placeholder 2"/>
          <p:cNvSpPr>
            <a:spLocks noGrp="1"/>
          </p:cNvSpPr>
          <p:nvPr>
            <p:ph idx="1"/>
          </p:nvPr>
        </p:nvSpPr>
        <p:spPr/>
        <p:txBody>
          <a:bodyPr/>
          <a:lstStyle/>
          <a:p>
            <a:r>
              <a:rPr lang="en-US" dirty="0" smtClean="0"/>
              <a:t>“Here he’d take a deep breath, lean back, and close his eyes” (1).</a:t>
            </a:r>
            <a:endParaRPr lang="en-US" dirty="0"/>
          </a:p>
        </p:txBody>
      </p:sp>
      <p:pic>
        <p:nvPicPr>
          <p:cNvPr id="22530" name="Picture 2" descr="http://mathspig.files.wordpress.com/2011/02/5-leaning-back-on-chair.jpg"/>
          <p:cNvPicPr>
            <a:picLocks noChangeAspect="1" noChangeArrowheads="1"/>
          </p:cNvPicPr>
          <p:nvPr/>
        </p:nvPicPr>
        <p:blipFill>
          <a:blip r:embed="rId2" cstate="print"/>
          <a:srcRect/>
          <a:stretch>
            <a:fillRect/>
          </a:stretch>
        </p:blipFill>
        <p:spPr bwMode="auto">
          <a:xfrm rot="21136429">
            <a:off x="5105400" y="2286000"/>
            <a:ext cx="2886257" cy="4186783"/>
          </a:xfrm>
          <a:prstGeom prst="rect">
            <a:avLst/>
          </a:prstGeom>
          <a:noFill/>
        </p:spPr>
      </p:pic>
    </p:spTree>
  </p:cSld>
  <p:clrMapOvr>
    <a:masterClrMapping/>
  </p:clrMapOvr>
  <p:transition advTm="1514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Description</a:t>
            </a:r>
            <a:endParaRPr lang="en-US" dirty="0"/>
          </a:p>
        </p:txBody>
      </p:sp>
      <p:sp>
        <p:nvSpPr>
          <p:cNvPr id="3" name="Content Placeholder 2"/>
          <p:cNvSpPr>
            <a:spLocks noGrp="1"/>
          </p:cNvSpPr>
          <p:nvPr>
            <p:ph idx="1"/>
          </p:nvPr>
        </p:nvSpPr>
        <p:spPr/>
        <p:txBody>
          <a:bodyPr/>
          <a:lstStyle/>
          <a:p>
            <a:r>
              <a:rPr lang="en-US" dirty="0" smtClean="0"/>
              <a:t>“Uncle Howard was the spitting image of </a:t>
            </a:r>
            <a:r>
              <a:rPr lang="en-US" dirty="0" err="1" smtClean="0"/>
              <a:t>Telly</a:t>
            </a:r>
            <a:r>
              <a:rPr lang="en-US" dirty="0" smtClean="0"/>
              <a:t> </a:t>
            </a:r>
            <a:r>
              <a:rPr lang="en-US" dirty="0" err="1" smtClean="0"/>
              <a:t>Savalas</a:t>
            </a:r>
            <a:r>
              <a:rPr lang="en-US" dirty="0" smtClean="0"/>
              <a:t> and took great pleasure in signing autographs in various restaurants across Kansas” (1).</a:t>
            </a:r>
            <a:endParaRPr lang="en-US" dirty="0"/>
          </a:p>
        </p:txBody>
      </p:sp>
      <p:pic>
        <p:nvPicPr>
          <p:cNvPr id="23554" name="Picture 2" descr="http://2.bp.blogspot.com/-TIiuArXYGl8/Tgzk_N-4z1I/AAAAAAAAAN0/d22sT7LfLxA/s1600/Telly+Savalas+Kojak.jpg"/>
          <p:cNvPicPr>
            <a:picLocks noChangeAspect="1" noChangeArrowheads="1"/>
          </p:cNvPicPr>
          <p:nvPr/>
        </p:nvPicPr>
        <p:blipFill>
          <a:blip r:embed="rId2" cstate="print"/>
          <a:srcRect/>
          <a:stretch>
            <a:fillRect/>
          </a:stretch>
        </p:blipFill>
        <p:spPr bwMode="auto">
          <a:xfrm rot="888531">
            <a:off x="3962400" y="3352800"/>
            <a:ext cx="2600114" cy="3235165"/>
          </a:xfrm>
          <a:prstGeom prst="rect">
            <a:avLst/>
          </a:prstGeom>
          <a:noFill/>
        </p:spPr>
      </p:pic>
    </p:spTree>
  </p:cSld>
  <p:clrMapOvr>
    <a:masterClrMapping/>
  </p:clrMapOvr>
  <p:transition advTm="1523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 Description</a:t>
            </a:r>
            <a:endParaRPr lang="en-US" dirty="0"/>
          </a:p>
        </p:txBody>
      </p:sp>
      <p:sp>
        <p:nvSpPr>
          <p:cNvPr id="3" name="Content Placeholder 2"/>
          <p:cNvSpPr>
            <a:spLocks noGrp="1"/>
          </p:cNvSpPr>
          <p:nvPr>
            <p:ph idx="1"/>
          </p:nvPr>
        </p:nvSpPr>
        <p:spPr/>
        <p:txBody>
          <a:bodyPr/>
          <a:lstStyle/>
          <a:p>
            <a:r>
              <a:rPr lang="en-US" dirty="0" smtClean="0"/>
              <a:t>“For some reason he and I developed a kinship of unspoken love and loyalty, with that came a great sense of protectiveness on his part” (2).</a:t>
            </a:r>
            <a:endParaRPr lang="en-US" dirty="0"/>
          </a:p>
        </p:txBody>
      </p:sp>
      <p:pic>
        <p:nvPicPr>
          <p:cNvPr id="24578" name="Picture 2" descr="http://t3.gstatic.com/images?q=tbn:ANd9GcTwJdeGB4RBy02VRV71vRKrAsn-WWuBsB-nam6kVKNfaYaggoC9gg"/>
          <p:cNvPicPr>
            <a:picLocks noChangeAspect="1" noChangeArrowheads="1"/>
          </p:cNvPicPr>
          <p:nvPr/>
        </p:nvPicPr>
        <p:blipFill>
          <a:blip r:embed="rId2" cstate="print"/>
          <a:srcRect/>
          <a:stretch>
            <a:fillRect/>
          </a:stretch>
        </p:blipFill>
        <p:spPr bwMode="auto">
          <a:xfrm>
            <a:off x="3048000" y="3200400"/>
            <a:ext cx="3838575" cy="3495553"/>
          </a:xfrm>
          <a:prstGeom prst="rect">
            <a:avLst/>
          </a:prstGeom>
          <a:noFill/>
        </p:spPr>
      </p:pic>
    </p:spTree>
  </p:cSld>
  <p:clrMapOvr>
    <a:masterClrMapping/>
  </p:clrMapOvr>
  <p:transition advTm="17094"/>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334</Words>
  <Application>Microsoft Office PowerPoint</Application>
  <PresentationFormat>On-screen Show (4:3)</PresentationFormat>
  <Paragraphs>27</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Robbing Banks and Writing Poetry</vt:lpstr>
      <vt:lpstr>     Background</vt:lpstr>
      <vt:lpstr>Thesis</vt:lpstr>
      <vt:lpstr>Impression</vt:lpstr>
      <vt:lpstr>Sensory Language</vt:lpstr>
      <vt:lpstr>Figurative Language</vt:lpstr>
      <vt:lpstr>Detail</vt:lpstr>
      <vt:lpstr>Objective Description</vt:lpstr>
      <vt:lpstr>Subjective Description</vt:lpstr>
      <vt:lpstr>Favorite Sentence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Robbing Banks and Writing Poetry</dc:title>
  <dc:creator>Miriah.Zegar</dc:creator>
  <cp:lastModifiedBy>Miriah.Zegar</cp:lastModifiedBy>
  <cp:revision>10</cp:revision>
  <dcterms:created xsi:type="dcterms:W3CDTF">2013-02-04T18:13:28Z</dcterms:created>
  <dcterms:modified xsi:type="dcterms:W3CDTF">2013-02-04T19:38:53Z</dcterms:modified>
</cp:coreProperties>
</file>